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89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36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48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83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5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99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5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7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1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99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3D27-DA72-4913-A5EB-454F9242AEE1}" type="datetimeFigureOut">
              <a:rPr lang="pt-BR" smtClean="0"/>
              <a:t>21/10/2024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2C646-EA0A-4F5E-928A-4CC8B7E77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619B11E-8EA0-F037-3B04-D82FFA42434D}"/>
              </a:ext>
            </a:extLst>
          </p:cNvPr>
          <p:cNvSpPr/>
          <p:nvPr/>
        </p:nvSpPr>
        <p:spPr>
          <a:xfrm>
            <a:off x="315686" y="249706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7FB823-DD51-311A-4A8D-395F0669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7559040" cy="180136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066FB5-C976-B612-B00F-CCF6313A2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116" y="444446"/>
            <a:ext cx="3014425" cy="781844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</a:rPr>
              <a:t>TÍTULO EM FONTE CALIBRI BOLD - BRANCA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7F6DE9-CC1E-C049-D6D8-3F5417A38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7115" y="1226291"/>
            <a:ext cx="3330111" cy="319480"/>
          </a:xfrm>
        </p:spPr>
        <p:txBody>
          <a:bodyPr>
            <a:noAutofit/>
          </a:bodyPr>
          <a:lstStyle/>
          <a:p>
            <a:pPr algn="l"/>
            <a:r>
              <a:rPr lang="pt-BR" sz="1100" dirty="0">
                <a:solidFill>
                  <a:schemeClr val="bg1"/>
                </a:solidFill>
              </a:rPr>
              <a:t>SUBTÍTULOS E OUTRAS INFORMAÇÕES IMPORTANTES EM FONTE CALIBRI BRANCA – NÃO BOLD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8A8970-7088-A625-EA86-EB098E887995}"/>
              </a:ext>
            </a:extLst>
          </p:cNvPr>
          <p:cNvSpPr txBox="1"/>
          <p:nvPr/>
        </p:nvSpPr>
        <p:spPr>
          <a:xfrm>
            <a:off x="1265237" y="2020835"/>
            <a:ext cx="502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accent1">
                    <a:lumMod val="75000"/>
                  </a:schemeClr>
                </a:solidFill>
              </a:rPr>
              <a:t>AUTOR / CO-AUTORES/ INSTITUIÇÃO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EC7C08-3CA7-93A0-0F9C-13ACAEDB9ADC}"/>
              </a:ext>
            </a:extLst>
          </p:cNvPr>
          <p:cNvSpPr txBox="1"/>
          <p:nvPr/>
        </p:nvSpPr>
        <p:spPr>
          <a:xfrm>
            <a:off x="655637" y="2652763"/>
            <a:ext cx="25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INTRODUÇÃO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C4B023B-B58D-4F09-206D-F5141E86ABB0}"/>
              </a:ext>
            </a:extLst>
          </p:cNvPr>
          <p:cNvSpPr/>
          <p:nvPr/>
        </p:nvSpPr>
        <p:spPr>
          <a:xfrm>
            <a:off x="3875312" y="249706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3ACEEBA-4E5D-0727-2B39-17ECD5800919}"/>
              </a:ext>
            </a:extLst>
          </p:cNvPr>
          <p:cNvSpPr txBox="1"/>
          <p:nvPr/>
        </p:nvSpPr>
        <p:spPr>
          <a:xfrm>
            <a:off x="4215263" y="2652763"/>
            <a:ext cx="25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RESULTADOS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0DBF9F-B61F-9059-1914-0245C803E44D}"/>
              </a:ext>
            </a:extLst>
          </p:cNvPr>
          <p:cNvSpPr txBox="1"/>
          <p:nvPr/>
        </p:nvSpPr>
        <p:spPr>
          <a:xfrm>
            <a:off x="3887115" y="3295020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D2968F-F2E4-19B4-43BA-A6BFE16E1980}"/>
              </a:ext>
            </a:extLst>
          </p:cNvPr>
          <p:cNvSpPr txBox="1"/>
          <p:nvPr/>
        </p:nvSpPr>
        <p:spPr>
          <a:xfrm>
            <a:off x="330646" y="3295020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395E785-EAC9-3D26-4020-A15232A57901}"/>
              </a:ext>
            </a:extLst>
          </p:cNvPr>
          <p:cNvSpPr/>
          <p:nvPr/>
        </p:nvSpPr>
        <p:spPr>
          <a:xfrm>
            <a:off x="303883" y="481830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BABD70-B318-13D2-DA1F-2E56DC12D3E4}"/>
              </a:ext>
            </a:extLst>
          </p:cNvPr>
          <p:cNvSpPr txBox="1"/>
          <p:nvPr/>
        </p:nvSpPr>
        <p:spPr>
          <a:xfrm>
            <a:off x="643834" y="4974003"/>
            <a:ext cx="25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926D6A6-ED18-970C-7D6E-9EDAAE1BEA38}"/>
              </a:ext>
            </a:extLst>
          </p:cNvPr>
          <p:cNvSpPr/>
          <p:nvPr/>
        </p:nvSpPr>
        <p:spPr>
          <a:xfrm>
            <a:off x="3863509" y="481830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C58CA2-BE17-5E48-6A71-FCB5A848EFF5}"/>
              </a:ext>
            </a:extLst>
          </p:cNvPr>
          <p:cNvSpPr txBox="1"/>
          <p:nvPr/>
        </p:nvSpPr>
        <p:spPr>
          <a:xfrm>
            <a:off x="4203460" y="4974003"/>
            <a:ext cx="25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CONCLUSÃO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829B1A9-47E4-71D1-18D2-518BA57A7A38}"/>
              </a:ext>
            </a:extLst>
          </p:cNvPr>
          <p:cNvSpPr txBox="1"/>
          <p:nvPr/>
        </p:nvSpPr>
        <p:spPr>
          <a:xfrm>
            <a:off x="3875312" y="5556766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5F0234-F593-0D58-46FB-474DA0B50D9E}"/>
              </a:ext>
            </a:extLst>
          </p:cNvPr>
          <p:cNvSpPr txBox="1"/>
          <p:nvPr/>
        </p:nvSpPr>
        <p:spPr>
          <a:xfrm>
            <a:off x="318843" y="5556766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44E2E4E-7559-DE58-A5B2-C836D6F0C45A}"/>
              </a:ext>
            </a:extLst>
          </p:cNvPr>
          <p:cNvSpPr/>
          <p:nvPr/>
        </p:nvSpPr>
        <p:spPr>
          <a:xfrm>
            <a:off x="315686" y="713954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DDCD107-8685-0342-B6B4-16963C562875}"/>
              </a:ext>
            </a:extLst>
          </p:cNvPr>
          <p:cNvSpPr txBox="1"/>
          <p:nvPr/>
        </p:nvSpPr>
        <p:spPr>
          <a:xfrm>
            <a:off x="655637" y="7295243"/>
            <a:ext cx="256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MÉTODO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7E19BC6-D0BD-0549-1CFC-DA2D1EAD0F97}"/>
              </a:ext>
            </a:extLst>
          </p:cNvPr>
          <p:cNvSpPr/>
          <p:nvPr/>
        </p:nvSpPr>
        <p:spPr>
          <a:xfrm>
            <a:off x="3875312" y="7139548"/>
            <a:ext cx="3341914" cy="64225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F4C4C9C-5D06-51A8-37FD-3FA0176E5180}"/>
              </a:ext>
            </a:extLst>
          </p:cNvPr>
          <p:cNvSpPr txBox="1"/>
          <p:nvPr/>
        </p:nvSpPr>
        <p:spPr>
          <a:xfrm>
            <a:off x="4215262" y="7295243"/>
            <a:ext cx="289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REFERÊNCIAS BIBLIOGRÁFICAS</a:t>
            </a:r>
            <a:endParaRPr lang="pt-BR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2E1390D-3260-B80D-3233-0964144E2201}"/>
              </a:ext>
            </a:extLst>
          </p:cNvPr>
          <p:cNvSpPr txBox="1"/>
          <p:nvPr/>
        </p:nvSpPr>
        <p:spPr>
          <a:xfrm>
            <a:off x="3887115" y="7891554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0CB1177-08F0-1913-F87F-0CC791268371}"/>
              </a:ext>
            </a:extLst>
          </p:cNvPr>
          <p:cNvSpPr txBox="1"/>
          <p:nvPr/>
        </p:nvSpPr>
        <p:spPr>
          <a:xfrm>
            <a:off x="330646" y="7891554"/>
            <a:ext cx="3341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 Ut </a:t>
            </a:r>
            <a:r>
              <a:rPr lang="pt-BR" sz="1100" dirty="0" err="1"/>
              <a:t>wisi</a:t>
            </a:r>
            <a:r>
              <a:rPr lang="pt-BR" sz="1100" dirty="0"/>
              <a:t> </a:t>
            </a:r>
            <a:r>
              <a:rPr lang="pt-BR" sz="1100" dirty="0" err="1"/>
              <a:t>enim</a:t>
            </a:r>
            <a:r>
              <a:rPr lang="pt-BR" sz="1100" dirty="0"/>
              <a:t> ad </a:t>
            </a:r>
            <a:r>
              <a:rPr lang="pt-BR" sz="1100" dirty="0" err="1"/>
              <a:t>minim</a:t>
            </a:r>
            <a:r>
              <a:rPr lang="pt-BR" sz="1100" dirty="0"/>
              <a:t> </a:t>
            </a:r>
            <a:r>
              <a:rPr lang="pt-BR" sz="1100" dirty="0" err="1"/>
              <a:t>veniam</a:t>
            </a:r>
            <a:r>
              <a:rPr lang="pt-BR" sz="1100" dirty="0"/>
              <a:t>, quis </a:t>
            </a:r>
            <a:r>
              <a:rPr lang="pt-BR" sz="1100" dirty="0" err="1"/>
              <a:t>nostrud</a:t>
            </a:r>
            <a:r>
              <a:rPr lang="pt-BR" sz="1100" dirty="0"/>
              <a:t> exerci </a:t>
            </a:r>
            <a:r>
              <a:rPr lang="pt-BR" sz="1100" dirty="0" err="1"/>
              <a:t>tation</a:t>
            </a:r>
            <a:r>
              <a:rPr lang="pt-BR" sz="1100" dirty="0"/>
              <a:t> </a:t>
            </a:r>
            <a:r>
              <a:rPr lang="pt-BR" sz="1100" dirty="0" err="1"/>
              <a:t>ullamcorper</a:t>
            </a:r>
            <a:r>
              <a:rPr lang="pt-BR" sz="1100" dirty="0"/>
              <a:t> </a:t>
            </a:r>
            <a:r>
              <a:rPr lang="pt-BR" sz="1100" dirty="0" err="1"/>
              <a:t>suscipit</a:t>
            </a:r>
            <a:r>
              <a:rPr lang="pt-BR" sz="1100" dirty="0"/>
              <a:t> </a:t>
            </a:r>
            <a:r>
              <a:rPr lang="pt-BR" sz="1100" dirty="0" err="1"/>
              <a:t>lobortis</a:t>
            </a:r>
            <a:r>
              <a:rPr lang="pt-BR" sz="1100" dirty="0"/>
              <a:t> </a:t>
            </a:r>
            <a:r>
              <a:rPr lang="pt-BR" sz="1100" dirty="0" err="1"/>
              <a:t>nisl</a:t>
            </a:r>
            <a:r>
              <a:rPr lang="pt-BR" sz="1100" dirty="0"/>
              <a:t> ut </a:t>
            </a:r>
            <a:r>
              <a:rPr lang="pt-BR" sz="1100" dirty="0" err="1"/>
              <a:t>aliquip</a:t>
            </a:r>
            <a:r>
              <a:rPr lang="pt-BR" sz="1100" dirty="0"/>
              <a:t> </a:t>
            </a:r>
            <a:r>
              <a:rPr lang="pt-BR" sz="1100" dirty="0" err="1"/>
              <a:t>ex</a:t>
            </a:r>
            <a:r>
              <a:rPr lang="pt-BR" sz="1100" dirty="0"/>
              <a:t> </a:t>
            </a:r>
            <a:r>
              <a:rPr lang="pt-BR" sz="1100" dirty="0" err="1"/>
              <a:t>Lorem</a:t>
            </a:r>
            <a:r>
              <a:rPr lang="pt-BR" sz="1100" dirty="0"/>
              <a:t> ipsum </a:t>
            </a:r>
            <a:r>
              <a:rPr lang="pt-BR" sz="1100" dirty="0" err="1"/>
              <a:t>dolor</a:t>
            </a:r>
            <a:r>
              <a:rPr lang="pt-BR" sz="1100" dirty="0"/>
              <a:t> </a:t>
            </a:r>
            <a:r>
              <a:rPr lang="pt-BR" sz="1100" dirty="0" err="1"/>
              <a:t>sit</a:t>
            </a:r>
            <a:r>
              <a:rPr lang="pt-BR" sz="1100" dirty="0"/>
              <a:t> </a:t>
            </a:r>
            <a:r>
              <a:rPr lang="pt-BR" sz="1100" dirty="0" err="1"/>
              <a:t>amet</a:t>
            </a:r>
            <a:r>
              <a:rPr lang="pt-BR" sz="1100" dirty="0"/>
              <a:t>, </a:t>
            </a:r>
            <a:r>
              <a:rPr lang="pt-BR" sz="1100" dirty="0" err="1"/>
              <a:t>consectetuer</a:t>
            </a:r>
            <a:r>
              <a:rPr lang="pt-BR" sz="1100" dirty="0"/>
              <a:t> </a:t>
            </a:r>
            <a:r>
              <a:rPr lang="pt-BR" sz="1100" dirty="0" err="1"/>
              <a:t>adipiscing</a:t>
            </a:r>
            <a:r>
              <a:rPr lang="pt-BR" sz="1100" dirty="0"/>
              <a:t> </a:t>
            </a:r>
            <a:r>
              <a:rPr lang="pt-BR" sz="1100" dirty="0" err="1"/>
              <a:t>elit</a:t>
            </a:r>
            <a:r>
              <a:rPr lang="pt-BR" sz="1100" dirty="0"/>
              <a:t>, </a:t>
            </a:r>
            <a:r>
              <a:rPr lang="pt-BR" sz="1100" dirty="0" err="1"/>
              <a:t>sed</a:t>
            </a:r>
            <a:r>
              <a:rPr lang="pt-BR" sz="1100" dirty="0"/>
              <a:t> </a:t>
            </a:r>
            <a:r>
              <a:rPr lang="pt-BR" sz="1100" dirty="0" err="1"/>
              <a:t>diam</a:t>
            </a:r>
            <a:r>
              <a:rPr lang="pt-BR" sz="1100" dirty="0"/>
              <a:t> </a:t>
            </a:r>
            <a:r>
              <a:rPr lang="pt-BR" sz="1100" dirty="0" err="1"/>
              <a:t>nonummy</a:t>
            </a:r>
            <a:r>
              <a:rPr lang="pt-BR" sz="1100" dirty="0"/>
              <a:t> </a:t>
            </a:r>
            <a:r>
              <a:rPr lang="pt-BR" sz="1100" dirty="0" err="1"/>
              <a:t>nibh</a:t>
            </a:r>
            <a:r>
              <a:rPr lang="pt-BR" sz="1100" dirty="0"/>
              <a:t> </a:t>
            </a:r>
            <a:r>
              <a:rPr lang="pt-BR" sz="1100" dirty="0" err="1"/>
              <a:t>euismod</a:t>
            </a:r>
            <a:r>
              <a:rPr lang="pt-BR" sz="1100" dirty="0"/>
              <a:t> </a:t>
            </a:r>
            <a:r>
              <a:rPr lang="pt-BR" sz="1100" dirty="0" err="1"/>
              <a:t>tincidunt</a:t>
            </a:r>
            <a:r>
              <a:rPr lang="pt-BR" sz="1100" dirty="0"/>
              <a:t> ut </a:t>
            </a:r>
            <a:r>
              <a:rPr lang="pt-BR" sz="1100" dirty="0" err="1"/>
              <a:t>laoreet</a:t>
            </a:r>
            <a:r>
              <a:rPr lang="pt-BR" sz="1100" dirty="0"/>
              <a:t> </a:t>
            </a:r>
            <a:r>
              <a:rPr lang="pt-BR" sz="1100" dirty="0" err="1"/>
              <a:t>dolore</a:t>
            </a:r>
            <a:r>
              <a:rPr lang="pt-BR" sz="1100" dirty="0"/>
              <a:t> magna </a:t>
            </a:r>
            <a:r>
              <a:rPr lang="pt-BR" sz="1100" dirty="0" err="1"/>
              <a:t>aliquam</a:t>
            </a:r>
            <a:r>
              <a:rPr lang="pt-BR" sz="1100" dirty="0"/>
              <a:t> erat </a:t>
            </a:r>
            <a:r>
              <a:rPr lang="pt-BR" sz="1100" dirty="0" err="1"/>
              <a:t>volutpat</a:t>
            </a:r>
            <a:r>
              <a:rPr lang="pt-BR" sz="1100" dirty="0"/>
              <a:t>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F7E17D57-ED59-3BA8-AF30-B0EF8F1F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408" y="9683010"/>
            <a:ext cx="2619133" cy="655922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F0525E77-8A59-4BBA-F820-8585BB046F7B}"/>
              </a:ext>
            </a:extLst>
          </p:cNvPr>
          <p:cNvSpPr/>
          <p:nvPr/>
        </p:nvSpPr>
        <p:spPr>
          <a:xfrm>
            <a:off x="330646" y="9683010"/>
            <a:ext cx="3341914" cy="77816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FD7C96-E449-EEFC-BCCA-5B54CDF51218}"/>
              </a:ext>
            </a:extLst>
          </p:cNvPr>
          <p:cNvSpPr txBox="1"/>
          <p:nvPr/>
        </p:nvSpPr>
        <p:spPr>
          <a:xfrm>
            <a:off x="566057" y="9815712"/>
            <a:ext cx="284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ESPAÇO PARA LOGO DE PARCEIROS E PATROCINADORES DO TRABALHO</a:t>
            </a:r>
          </a:p>
        </p:txBody>
      </p:sp>
    </p:spTree>
    <p:extLst>
      <p:ext uri="{BB962C8B-B14F-4D97-AF65-F5344CB8AC3E}">
        <p14:creationId xmlns:p14="http://schemas.microsoft.com/office/powerpoint/2010/main" val="3399440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</TotalTime>
  <Words>436</Words>
  <Application>Microsoft Office PowerPoint</Application>
  <PresentationFormat>Personalizar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EM FONTE CALIBRI BOLD - BRANCA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Pimenta</dc:creator>
  <cp:lastModifiedBy>UFMG - Adriano Max Moreira Rei</cp:lastModifiedBy>
  <cp:revision>2</cp:revision>
  <dcterms:created xsi:type="dcterms:W3CDTF">2024-10-14T17:30:34Z</dcterms:created>
  <dcterms:modified xsi:type="dcterms:W3CDTF">2024-10-21T21:11:00Z</dcterms:modified>
</cp:coreProperties>
</file>